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63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711" autoAdjust="0"/>
  </p:normalViewPr>
  <p:slideViewPr>
    <p:cSldViewPr snapToGrid="0">
      <p:cViewPr varScale="1">
        <p:scale>
          <a:sx n="128" d="100"/>
          <a:sy n="128" d="100"/>
        </p:scale>
        <p:origin x="15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65D48-B561-4E8E-87D9-C887FBB69ACB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EEBD4-6DD2-4074-A1F0-CB679E2087B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7959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BD4-6DD2-4074-A1F0-CB679E2087B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6044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BD4-6DD2-4074-A1F0-CB679E2087B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4036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BD4-6DD2-4074-A1F0-CB679E2087B6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177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50084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296400" y="6356349"/>
            <a:ext cx="2743200" cy="365125"/>
          </a:xfrm>
        </p:spPr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637A861-ED80-A768-EC6A-A27CDD691978}"/>
              </a:ext>
            </a:extLst>
          </p:cNvPr>
          <p:cNvSpPr txBox="1"/>
          <p:nvPr userDrawn="1"/>
        </p:nvSpPr>
        <p:spPr>
          <a:xfrm>
            <a:off x="9822780" y="241490"/>
            <a:ext cx="22168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TJCAS 2025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DCDA09D-7B9A-4AB0-8261-F028CC467D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80" y="163141"/>
            <a:ext cx="1777368" cy="67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9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" y="-1"/>
            <a:ext cx="12192000" cy="135306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3745" y="0"/>
            <a:ext cx="11296187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3745" y="1359269"/>
            <a:ext cx="11296187" cy="4351338"/>
          </a:xfrm>
        </p:spPr>
        <p:txBody>
          <a:bodyPr/>
          <a:lstStyle>
            <a:lvl1pPr marL="457200" indent="-457200">
              <a:buClr>
                <a:srgbClr val="7030A0"/>
              </a:buClr>
              <a:buFont typeface="Wingdings" panose="05000000000000000000" pitchFamily="2" charset="2"/>
              <a:buChar char="u"/>
              <a:defRPr/>
            </a:lvl1pPr>
            <a:lvl2pPr marL="800100" indent="-342900">
              <a:buClr>
                <a:srgbClr val="00B050"/>
              </a:buClr>
              <a:buFont typeface="Wingdings" panose="05000000000000000000" pitchFamily="2" charset="2"/>
              <a:buChar char="Ø"/>
              <a:defRPr/>
            </a:lvl2pPr>
            <a:lvl3pPr marL="1257300" indent="-342900">
              <a:buClr>
                <a:srgbClr val="FF0000"/>
              </a:buClr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F23B5F3-517C-419D-BF36-F657071F39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268" y="6018649"/>
            <a:ext cx="1777368" cy="67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6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0486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844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598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557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184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598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327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555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108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3FEE-C92F-4624-B1DE-E4847076D8C6}" type="datetimeFigureOut">
              <a:rPr lang="zh-TW" altLang="en-US" smtClean="0"/>
              <a:t>2025/6/25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1B203-F257-4AE0-B3B9-51736E2A7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81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46049" y="1122363"/>
            <a:ext cx="11184673" cy="2387600"/>
          </a:xfrm>
        </p:spPr>
        <p:txBody>
          <a:bodyPr>
            <a:norm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2638" y="3300955"/>
            <a:ext cx="10476572" cy="3143387"/>
          </a:xfrm>
          <a:noFill/>
        </p:spPr>
        <p:txBody>
          <a:bodyPr>
            <a:normAutofit lnSpcReduction="10000"/>
          </a:bodyPr>
          <a:lstStyle/>
          <a:p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u="sng" dirty="0"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  <a:r>
              <a:rPr lang="en-US" altLang="zh-TW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, Co-author Name</a:t>
            </a:r>
            <a:r>
              <a:rPr lang="en-US" altLang="zh-TW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US" altLang="zh-TW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b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Affiliation </a:t>
            </a:r>
          </a:p>
          <a:p>
            <a:r>
              <a:rPr lang="en-US" altLang="zh-TW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b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</a:p>
          <a:p>
            <a:endParaRPr lang="en-US" altLang="zh-TW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2600" dirty="0">
                <a:latin typeface="Arial" panose="020B0604020202020204" pitchFamily="34" charset="0"/>
                <a:cs typeface="Arial" panose="020B0604020202020204" pitchFamily="34" charset="0"/>
              </a:rPr>
              <a:t>2025/XX/XX</a:t>
            </a:r>
            <a:endParaRPr lang="zh-TW" altLang="zh-TW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523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Presentation Guidelines: for Effective Presentation</a:t>
            </a:r>
            <a:endParaRPr lang="zh-TW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4F44FEC-0856-428A-87E2-70E16F30F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5" y="1435469"/>
            <a:ext cx="11296187" cy="4351338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Create the content for a 2-minute presentation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Keep concepts as simple as possible.</a:t>
            </a:r>
          </a:p>
          <a:p>
            <a:r>
              <a:rPr lang="en-US" altLang="zh-TW" dirty="0"/>
              <a:t>Limit each slide to one main idea.</a:t>
            </a:r>
          </a:p>
          <a:p>
            <a:r>
              <a:rPr lang="en-US" altLang="zh-TW" dirty="0"/>
              <a:t>Use several simple diagrams rather than on complex diagram.</a:t>
            </a:r>
          </a:p>
          <a:p>
            <a:r>
              <a:rPr lang="en-US" altLang="zh-TW" dirty="0"/>
              <a:t>Use equations only if concepts cannot be clearly explained without equations.</a:t>
            </a:r>
          </a:p>
          <a:p>
            <a:r>
              <a:rPr lang="en-US" altLang="zh-TW" dirty="0"/>
              <a:t>Rehearse the presentation aloud, preferably to a group of colleagues.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671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Presentation Flow</a:t>
            </a:r>
            <a:endParaRPr lang="zh-TW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4F44FEC-0856-428A-87E2-70E16F30F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5" y="1435469"/>
            <a:ext cx="11296187" cy="4351338"/>
          </a:xfrm>
        </p:spPr>
        <p:txBody>
          <a:bodyPr>
            <a:normAutofit/>
          </a:bodyPr>
          <a:lstStyle/>
          <a:p>
            <a:r>
              <a:rPr lang="en-US" altLang="zh-TW" dirty="0"/>
              <a:t>Title Slide</a:t>
            </a:r>
          </a:p>
          <a:p>
            <a:r>
              <a:rPr lang="en-US" altLang="zh-TW" dirty="0"/>
              <a:t>Outline Slide</a:t>
            </a:r>
            <a:br>
              <a:rPr lang="en-US" altLang="zh-TW" dirty="0"/>
            </a:br>
            <a:r>
              <a:rPr lang="en-US" altLang="zh-TW" dirty="0"/>
              <a:t>(outline of the presentation, not the paper)</a:t>
            </a:r>
          </a:p>
          <a:p>
            <a:r>
              <a:rPr lang="en-US" altLang="zh-TW" dirty="0"/>
              <a:t>Introduction, Motivation, Problems or Challenges</a:t>
            </a:r>
          </a:p>
          <a:p>
            <a:r>
              <a:rPr lang="en-US" altLang="zh-TW" dirty="0"/>
              <a:t>Details of Work</a:t>
            </a:r>
          </a:p>
          <a:p>
            <a:r>
              <a:rPr lang="en-US" altLang="zh-TW" dirty="0"/>
              <a:t>Comparison of Results with Previously Reported Work</a:t>
            </a:r>
          </a:p>
          <a:p>
            <a:r>
              <a:rPr lang="en-US" altLang="zh-TW" dirty="0"/>
              <a:t>Conclusion Slide</a:t>
            </a:r>
          </a:p>
          <a:p>
            <a:pPr marL="0" indent="0">
              <a:buNone/>
            </a:pP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6939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123</Words>
  <Application>Microsoft Office PowerPoint</Application>
  <PresentationFormat>寬螢幕</PresentationFormat>
  <Paragraphs>24</Paragraphs>
  <Slides>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Wingdings</vt:lpstr>
      <vt:lpstr>Office 佈景主題</vt:lpstr>
      <vt:lpstr>Title of Presentation </vt:lpstr>
      <vt:lpstr>Presentation Guidelines: for Effective Presentation</vt:lpstr>
      <vt:lpstr>Presentation Flow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ChunEDA</dc:creator>
  <cp:lastModifiedBy>Acer</cp:lastModifiedBy>
  <cp:revision>47</cp:revision>
  <dcterms:created xsi:type="dcterms:W3CDTF">2018-07-28T04:14:45Z</dcterms:created>
  <dcterms:modified xsi:type="dcterms:W3CDTF">2025-06-25T07:11:34Z</dcterms:modified>
</cp:coreProperties>
</file>