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8" r:id="rId2"/>
  </p:sldIdLst>
  <p:sldSz cx="30275213" cy="4280376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70AE"/>
    <a:srgbClr val="0066CC"/>
    <a:srgbClr val="00CC99"/>
    <a:srgbClr val="FFB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4" autoAdjust="0"/>
    <p:restoredTop sz="99768" autoAdjust="0"/>
  </p:normalViewPr>
  <p:slideViewPr>
    <p:cSldViewPr snapToGrid="0">
      <p:cViewPr>
        <p:scale>
          <a:sx n="25" d="100"/>
          <a:sy n="25" d="100"/>
        </p:scale>
        <p:origin x="1709" y="34"/>
      </p:cViewPr>
      <p:guideLst>
        <p:guide orient="horz" pos="13482"/>
        <p:guide pos="953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5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6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5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7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2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2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619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6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984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96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97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68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408FD20-6B8E-4F7F-9610-B8EBBB782C5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371" y="-134621"/>
            <a:ext cx="30484108" cy="3875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DD41EF54-9A9A-40E5-93C4-4FE56AD1B71C}"/>
              </a:ext>
            </a:extLst>
          </p:cNvPr>
          <p:cNvSpPr txBox="1"/>
          <p:nvPr userDrawn="1"/>
        </p:nvSpPr>
        <p:spPr>
          <a:xfrm>
            <a:off x="8299198" y="567942"/>
            <a:ext cx="21955672" cy="2313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97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TJCAS 2025</a:t>
            </a:r>
          </a:p>
          <a:p>
            <a:r>
              <a:rPr lang="en-US" altLang="zh-TW" sz="5606" b="1" dirty="0">
                <a:solidFill>
                  <a:schemeClr val="accent2">
                    <a:lumMod val="75000"/>
                  </a:schemeClr>
                </a:solidFill>
              </a:rPr>
              <a:t>Taiwan and Japan Conference on Circuits and Systems</a:t>
            </a:r>
            <a:endParaRPr lang="zh-TW" altLang="en-US" sz="5606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1DE7C3A-480D-4C4D-AA4E-53C459D92C6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35" y="488327"/>
            <a:ext cx="6312957" cy="254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0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3">
            <a:extLst>
              <a:ext uri="{FF2B5EF4-FFF2-40B4-BE49-F238E27FC236}">
                <a16:creationId xmlns:a16="http://schemas.microsoft.com/office/drawing/2014/main" id="{29FCB96B-84D8-41E5-9B52-02FF934CE761}"/>
              </a:ext>
            </a:extLst>
          </p:cNvPr>
          <p:cNvSpPr txBox="1">
            <a:spLocks/>
          </p:cNvSpPr>
          <p:nvPr/>
        </p:nvSpPr>
        <p:spPr>
          <a:xfrm>
            <a:off x="2205143" y="3618735"/>
            <a:ext cx="26582058" cy="3595898"/>
          </a:xfrm>
          <a:prstGeom prst="rect">
            <a:avLst/>
          </a:prstGeom>
        </p:spPr>
        <p:txBody>
          <a:bodyPr vert="horz" lIns="557455" tIns="278726" rIns="557455" bIns="278726" rtlCol="0" anchor="ctr">
            <a:noAutofit/>
          </a:bodyPr>
          <a:lstStyle>
            <a:lvl1pPr algn="ctr" defTabSz="4170090" rtl="0" eaLnBrk="1" latinLnBrk="0" hangingPunct="1">
              <a:spcBef>
                <a:spcPct val="0"/>
              </a:spcBef>
              <a:buNone/>
              <a:defRPr sz="20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010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Paper </a:t>
            </a:r>
            <a:endParaRPr lang="zh-TW" altLang="zh-TW" sz="1010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FBBF07E4-B4FB-448A-9CA3-5562A7048F95}"/>
              </a:ext>
            </a:extLst>
          </p:cNvPr>
          <p:cNvSpPr txBox="1">
            <a:spLocks/>
          </p:cNvSpPr>
          <p:nvPr/>
        </p:nvSpPr>
        <p:spPr>
          <a:xfrm>
            <a:off x="0" y="5588099"/>
            <a:ext cx="30275213" cy="1854333"/>
          </a:xfrm>
          <a:prstGeom prst="rect">
            <a:avLst/>
          </a:prstGeom>
        </p:spPr>
        <p:txBody>
          <a:bodyPr vert="horz" lIns="557455" tIns="278726" rIns="557455" bIns="278726" rtlCol="0" anchor="ctr">
            <a:noAutofit/>
          </a:bodyPr>
          <a:lstStyle>
            <a:lvl1pPr algn="ctr" defTabSz="4170090" rtl="0" eaLnBrk="1" latinLnBrk="0" hangingPunct="1">
              <a:spcBef>
                <a:spcPct val="0"/>
              </a:spcBef>
              <a:buNone/>
              <a:defRPr sz="20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73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the Authors Names Here</a:t>
            </a:r>
            <a:r>
              <a:rPr lang="en-US" altLang="zh-TW" sz="8022" b="1" dirty="0">
                <a:solidFill>
                  <a:schemeClr val="bg1"/>
                </a:solidFill>
              </a:rPr>
              <a:t> </a:t>
            </a:r>
            <a:endParaRPr lang="zh-TW" altLang="en-US" sz="8022" b="1" dirty="0">
              <a:solidFill>
                <a:schemeClr val="bg1"/>
              </a:solidFill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78A82BC-E2BB-4CB6-AC43-0EB901C8F3F8}"/>
              </a:ext>
            </a:extLst>
          </p:cNvPr>
          <p:cNvSpPr txBox="1">
            <a:spLocks/>
          </p:cNvSpPr>
          <p:nvPr/>
        </p:nvSpPr>
        <p:spPr>
          <a:xfrm>
            <a:off x="1502585" y="7939344"/>
            <a:ext cx="27270042" cy="10288341"/>
          </a:xfrm>
          <a:prstGeom prst="rect">
            <a:avLst/>
          </a:prstGeom>
        </p:spPr>
        <p:txBody>
          <a:bodyPr anchor="t"/>
          <a:lstStyle>
            <a:lvl1pPr marL="0" indent="0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4010" indent="-534010" algn="just">
              <a:buFont typeface="Wingdings" panose="05000000000000000000" pitchFamily="2" charset="2"/>
              <a:buChar char="n"/>
            </a:pPr>
            <a:r>
              <a:rPr lang="en-US" altLang="zh-TW" sz="420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poster should have a portrait (=vertical) orientation, NOT landscape. The poster dimensions should be equal to A0 size (841mm in width and 1189mm in height).</a:t>
            </a:r>
          </a:p>
          <a:p>
            <a:pPr algn="just"/>
            <a:endParaRPr lang="en-US" altLang="zh-TW" sz="42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zh-TW" altLang="en-US" sz="420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AB74A56-315F-44A6-A05F-733A57D8BFB0}"/>
              </a:ext>
            </a:extLst>
          </p:cNvPr>
          <p:cNvSpPr txBox="1"/>
          <p:nvPr/>
        </p:nvSpPr>
        <p:spPr>
          <a:xfrm>
            <a:off x="25938480" y="447103"/>
            <a:ext cx="3600000" cy="1107996"/>
          </a:xfrm>
          <a:prstGeom prst="rect">
            <a:avLst/>
          </a:prstGeom>
          <a:solidFill>
            <a:schemeClr val="bg1"/>
          </a:solidFill>
          <a:ln w="666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6600" dirty="0" err="1"/>
              <a:t>Subm</a:t>
            </a:r>
            <a:r>
              <a:rPr lang="en-US" altLang="zh-TW" sz="6600" dirty="0"/>
              <a:t>. ID</a:t>
            </a:r>
          </a:p>
        </p:txBody>
      </p:sp>
    </p:spTree>
    <p:extLst>
      <p:ext uri="{BB962C8B-B14F-4D97-AF65-F5344CB8AC3E}">
        <p14:creationId xmlns:p14="http://schemas.microsoft.com/office/powerpoint/2010/main" val="261915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46257</TotalTime>
  <Words>44</Words>
  <Application>Microsoft Office PowerPoint</Application>
  <PresentationFormat>自訂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 2013 - 2022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Patty</dc:creator>
  <cp:lastModifiedBy>Acer</cp:lastModifiedBy>
  <cp:revision>144</cp:revision>
  <cp:lastPrinted>2023-04-12T08:12:46Z</cp:lastPrinted>
  <dcterms:created xsi:type="dcterms:W3CDTF">2016-07-11T10:11:55Z</dcterms:created>
  <dcterms:modified xsi:type="dcterms:W3CDTF">2025-07-18T02:01:09Z</dcterms:modified>
</cp:coreProperties>
</file>